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7" r:id="rId5"/>
    <p:sldId id="275" r:id="rId6"/>
    <p:sldId id="279" r:id="rId7"/>
    <p:sldId id="274" r:id="rId8"/>
    <p:sldId id="276" r:id="rId9"/>
    <p:sldId id="277" r:id="rId10"/>
    <p:sldId id="261" r:id="rId11"/>
    <p:sldId id="266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8"/>
  </p:normalViewPr>
  <p:slideViewPr>
    <p:cSldViewPr snapToGrid="0" snapToObjects="1">
      <p:cViewPr>
        <p:scale>
          <a:sx n="75" d="100"/>
          <a:sy n="75" d="100"/>
        </p:scale>
        <p:origin x="54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 and Eliminate Expenses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Decide on a Location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mode of travel, </a:t>
          </a:r>
          <a:br>
            <a:rPr lang="en-US" sz="1400" dirty="0"/>
          </a:br>
          <a:r>
            <a:rPr lang="en-US" sz="1400" dirty="0"/>
            <a:t>and find accommodations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local attractions and activities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and Eliminate Expenses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Decide on a Location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Goals and Create a Plan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1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a destination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2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mode of travel, </a:t>
          </a:r>
          <a:br>
            <a:rPr lang="en-US" sz="1400" kern="1200" dirty="0"/>
          </a:br>
          <a:r>
            <a:rPr lang="en-US" sz="1400" kern="1200" dirty="0"/>
            <a:t>and find accommodations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3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local attractions and activities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7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59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27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7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9.jpg"/><Relationship Id="rId10" Type="http://schemas.microsoft.com/office/2007/relationships/diagramDrawing" Target="../diagrams/drawing2.xml"/><Relationship Id="rId4" Type="http://schemas.openxmlformats.org/officeDocument/2006/relationships/image" Target="../media/image18.jpg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58" y="0"/>
            <a:ext cx="12191999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255" y="218763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Visit Nepal 2020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4032" y="3785242"/>
            <a:ext cx="6831673" cy="1198668"/>
          </a:xfrm>
        </p:spPr>
        <p:txBody>
          <a:bodyPr>
            <a:noAutofit/>
          </a:bodyPr>
          <a:lstStyle/>
          <a:p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dirty="0">
                <a:solidFill>
                  <a:schemeClr val="bg2"/>
                </a:solidFill>
              </a:rPr>
              <a:t>As an opportunity for a young mind.</a:t>
            </a:r>
          </a:p>
          <a:p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58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255" y="-32640"/>
            <a:ext cx="8361229" cy="209822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2"/>
                </a:solidFill>
              </a:rPr>
              <a:t>Lumbini City College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9718A-1F8D-421C-9D93-BF5C9DFC23A4}"/>
              </a:ext>
            </a:extLst>
          </p:cNvPr>
          <p:cNvSpPr txBox="1"/>
          <p:nvPr/>
        </p:nvSpPr>
        <p:spPr>
          <a:xfrm>
            <a:off x="7271788" y="3429000"/>
            <a:ext cx="3441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Elite 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99F9B-69D1-428B-9864-95E47E505BF4}"/>
              </a:ext>
            </a:extLst>
          </p:cNvPr>
          <p:cNvSpPr txBox="1"/>
          <p:nvPr/>
        </p:nvSpPr>
        <p:spPr>
          <a:xfrm>
            <a:off x="7629099" y="4067033"/>
            <a:ext cx="3084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 :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Suraj </a:t>
            </a:r>
            <a:r>
              <a:rPr lang="en-US" dirty="0" err="1">
                <a:solidFill>
                  <a:schemeClr val="bg1"/>
                </a:solidFill>
              </a:rPr>
              <a:t>Gahatraj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 err="1">
                <a:solidFill>
                  <a:schemeClr val="bg1"/>
                </a:solidFill>
              </a:rPr>
              <a:t>Roshika</a:t>
            </a:r>
            <a:r>
              <a:rPr lang="en-US" dirty="0">
                <a:solidFill>
                  <a:schemeClr val="bg1"/>
                </a:solidFill>
              </a:rPr>
              <a:t> Pant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Sandesh Kr. Shrestha</a:t>
            </a:r>
          </a:p>
        </p:txBody>
      </p:sp>
    </p:spTree>
    <p:extLst>
      <p:ext uri="{BB962C8B-B14F-4D97-AF65-F5344CB8AC3E}">
        <p14:creationId xmlns:p14="http://schemas.microsoft.com/office/powerpoint/2010/main" val="35337279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Technology Used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0" y="0"/>
            <a:ext cx="437354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8CC21-E36A-4594-9912-17E206ECE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721" y="1727200"/>
            <a:ext cx="6292291" cy="245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7650A1-6719-4E68-83B4-15B286E75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00" y="4451350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667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6F85E-8FF8-470D-ACA9-7EB6619D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9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87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58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8358D-E33D-44ED-9580-E80D076C5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2948713"/>
            <a:ext cx="3873500" cy="3873500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7509F89-E27F-46DB-BAE3-5019A61AF77C}"/>
              </a:ext>
            </a:extLst>
          </p:cNvPr>
          <p:cNvSpPr/>
          <p:nvPr/>
        </p:nvSpPr>
        <p:spPr>
          <a:xfrm flipH="1">
            <a:off x="7264400" y="3234863"/>
            <a:ext cx="2586337" cy="100902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I help you?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7D866-6805-46EC-8417-50AF9ECF05F5}"/>
              </a:ext>
            </a:extLst>
          </p:cNvPr>
          <p:cNvSpPr txBox="1"/>
          <p:nvPr/>
        </p:nvSpPr>
        <p:spPr>
          <a:xfrm>
            <a:off x="1524000" y="1286357"/>
            <a:ext cx="913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Yeti Costumer Assistance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1F18B-64D1-49F1-98F6-FE67120F05A3}"/>
              </a:ext>
            </a:extLst>
          </p:cNvPr>
          <p:cNvSpPr txBox="1"/>
          <p:nvPr/>
        </p:nvSpPr>
        <p:spPr>
          <a:xfrm>
            <a:off x="1397000" y="1888272"/>
            <a:ext cx="615647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Trip 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Places Near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Weather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Currency Converter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Local Taste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Emergency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Chat with Yeti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794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28EF8-822B-4F64-B8E0-25321DA5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632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Start Being a </a:t>
            </a:r>
            <a:br>
              <a:rPr lang="en-US" dirty="0"/>
            </a:br>
            <a:r>
              <a:rPr lang="en-US" dirty="0"/>
              <a:t>Digital Traveler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0" y="376"/>
            <a:ext cx="4373546" cy="685724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19620051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99773" y="376"/>
            <a:ext cx="7592227" cy="6857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" y="376"/>
            <a:ext cx="4379956" cy="3314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" y="3503428"/>
            <a:ext cx="4373525" cy="32801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256520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58" y="10"/>
            <a:ext cx="12192257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Elite Team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0</TotalTime>
  <Words>110</Words>
  <Application>Microsoft Office PowerPoint</Application>
  <PresentationFormat>Widescreen</PresentationFormat>
  <Paragraphs>40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Franklin Gothic Book</vt:lpstr>
      <vt:lpstr>Crop</vt:lpstr>
      <vt:lpstr>Visit Nepal 2020</vt:lpstr>
      <vt:lpstr>Lumbini City College</vt:lpstr>
      <vt:lpstr>Technology Used</vt:lpstr>
      <vt:lpstr>PowerPoint Presentation</vt:lpstr>
      <vt:lpstr>PowerPoint Presentation</vt:lpstr>
      <vt:lpstr>PowerPoint Presentation</vt:lpstr>
      <vt:lpstr>How to Start Being a  Digital Traveler</vt:lpstr>
      <vt:lpstr>Make a 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2020-02-02T21:33:15Z</dcterms:created>
  <dcterms:modified xsi:type="dcterms:W3CDTF">2020-02-03T05:54:28Z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